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F4AC-8D5B-44BE-9EF9-DE280B9D3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10B8-1ADB-4DF8-893A-C8D71AB7E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7341-9628-4B7D-BA77-72E061AD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DED3-FBC0-4A1B-ACF6-04487C22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5075-2D3F-4265-B2F8-BE77AB44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A4F-C29F-4C4A-89C8-59DD3D69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9CE82-F891-450A-B17B-AAF450090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46311-EE71-4A4D-81E2-459512F9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2B4F-8310-4469-AABE-4EFD90EF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9B11-AE65-474B-827C-E4AF49F8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51F88-2BFD-43B8-AAE6-91949D070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B51AD-C30A-4D24-88CC-8B8D4D43D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7160F-27D2-407D-80BF-E28A0E2C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857B7-A880-463A-BA71-911EE527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F574D-9734-4A8E-9AC3-2BC7252D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E035-C7F2-4438-B759-38837B88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24BA-9C43-40B5-A580-BDB80616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1954-838B-46BC-B62A-E7B0AF5E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89AA-DDF1-4EA2-B0C1-4609222F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9052-125C-45F9-AD46-DD8CCD51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3314-D782-4060-B9B6-D9A374BD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F23B0-D8D7-4247-AF63-00C4A9D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A84AA-0641-417B-8B13-B79E10D5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1E58A-3A9D-4F49-9341-6CB6FBEF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F651-2B74-4B51-9FD1-16DB98F0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DE13-E175-4345-BEB6-3827D743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B899-2702-4883-8B6E-F6E337F44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C4ACB-2E2F-46A8-AF30-F553DE717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D0194-6A98-4712-84D6-DFBAA6EE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4B2D4-B247-4BDF-AADA-96896451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0C8E6-E421-4B78-BB71-81C2CFC9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D490-C76B-4224-89BB-6488C9A9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A269-36B2-4868-A3BE-79C393F2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D990B-B3EE-4393-BE00-BDC2FB1A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FF9DE-8803-4764-A93E-074B33518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34BEF-949D-45A0-BEDD-8AC682CEE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900CF-4F55-4E5C-AE02-41EBB8F7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7E718-D5AB-4A30-BC5B-53E45E18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AD95F-4235-4425-8B8B-5AAC4AC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DC7E-B160-42F3-BCA7-E74DDD4F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220CE-F21E-4A34-A700-CC15FD62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75499-7E5D-47FF-B9A9-F8E6DCB7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6A11A-D2E9-4AA4-992F-D685A2E4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8532B-6934-4E4F-8894-E85C9B4B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0B8D8-233E-43EA-A3D5-9F2A51AA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9D90-9AA6-4B4F-A583-1466807D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C89E-8D24-4C60-B1CE-8EA3E504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4467-5E32-4506-8FD4-5D9441C4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4A220-2724-44C2-8044-3B75A6B6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D2727-A3FE-44BA-B100-A23ADF0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21FF-EE36-4751-AE19-93DF4105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DCFA7-3B8D-4116-B6E5-39C584BF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ADA0-6C4D-4391-8110-9DCAD20A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15DCF-FC74-410D-8013-858B9CA1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6FAAB-DDF1-42A9-ACC7-E1B942DE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37FE-B63A-434A-B803-53081016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694A-6B30-4F51-AAA9-134439BB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BBC2-E1AF-4C25-9931-4D14C1C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0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6D5EC-6CF2-4531-ACA4-6D80E529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857C6-4244-4B34-8B0A-65DE9209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AAFA-418A-413F-9F1D-E65DF933A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3331-9645-454A-9078-6826C75B0C09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91605-97FD-40D7-9FD7-2CC0A9722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BA743-9ABD-411B-B1ED-D920C2E9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582B-AE1F-4F6E-9C63-F48E248F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3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9133CE3-97D9-45C3-9016-BCC27268E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6780AB1-5D18-45D9-ABC0-9D7FA33B9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1B2DEAC-11B3-4CE3-8F44-AF8C9EE3B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3AF8C75-CC57-475A-A5E9-13ED6EACD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31FFE90-AE83-4C44-BBCD-E6A354E5C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CBCFC4F-464C-41BE-BA8F-43A8A3FFC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4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A07CA20-2AE3-45F7-BAF2-90CEA428B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7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C05B507-4BC5-47B8-8657-D75F07559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8846F13-15BD-4A06-84AC-712855E5F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A4748D1-EBAB-4749-895B-6008CDB51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6DD01F3-CC52-4525-B5DE-284B430B9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D5A55CC-CC49-4B81-A551-1B31F45C2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7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01B4528-7981-48B9-A652-83ED4A3E6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73373F3-022F-478B-AAB8-3DA1A9119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1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86E8E7C-D880-4833-B2FC-DD468FE87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774E80A-5D04-4985-B985-5E95FCD20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4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528BF0C-50EA-464A-8454-D128FE035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7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1D79AF4-6AB1-4C62-8714-1CD6399B2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EE78CE8-7569-4E75-B8BB-0CF8E600E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9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C0090F6-952C-4966-9E18-0B43CCD41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586FF-7AAB-D090-5E60-7D9B5738612C}"/>
              </a:ext>
            </a:extLst>
          </p:cNvPr>
          <p:cNvSpPr txBox="1"/>
          <p:nvPr/>
        </p:nvSpPr>
        <p:spPr>
          <a:xfrm>
            <a:off x="116681" y="6400801"/>
            <a:ext cx="11958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u="none" strike="noStrike" dirty="0">
                <a:solidFill>
                  <a:srgbClr val="242424"/>
                </a:solidFill>
                <a:effectLst/>
                <a:latin typeface="+mj-lt"/>
              </a:rPr>
              <a:t>© 2023 WWF. All rights reserved by World Wildlife Fund, Inc. WWF® and ©1986 Panda Symbol are owned by WWF. All rights reserved</a:t>
            </a:r>
            <a:r>
              <a:rPr lang="en-US" sz="1000" b="0" i="0" u="none" strike="noStrike" dirty="0">
                <a:solidFill>
                  <a:srgbClr val="242424"/>
                </a:solidFill>
                <a:effectLst/>
                <a:latin typeface="+mj-lt"/>
              </a:rPr>
              <a:t>.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43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952B873-4F08-4C0B-AE76-16FB70A79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1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7CB13BF-C7A6-4570-ADAC-61E9E54654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7D4E662-DE68-47AA-93CA-BAAFB33EC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DF9BC55-4CAD-4B48-AC59-0A18BB0A52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F9EE5BC-617C-4175-8333-7E0B49569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07FF078-1077-4C58-B4B1-7B59ADDC3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B88C2CC-7322-4E0C-8EA4-479012B9D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Macintosh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Feltz</dc:creator>
  <cp:lastModifiedBy>elly blum</cp:lastModifiedBy>
  <cp:revision>2</cp:revision>
  <dcterms:created xsi:type="dcterms:W3CDTF">2020-11-17T21:07:45Z</dcterms:created>
  <dcterms:modified xsi:type="dcterms:W3CDTF">2023-03-06T21:46:21Z</dcterms:modified>
</cp:coreProperties>
</file>