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556A-1164-4292-899E-E0B3051C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0D1A4-AC58-4650-9202-11FAC87DA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6FDF5-97EB-45B2-A3D2-627FFFA7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8ADE-64C4-45D3-9E9A-556DC7BA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4BFD-BC93-4354-996F-86E4F81B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EE51-9129-40E7-9F39-18CB0193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B0C8C-DEC2-44DF-97FE-FEA4921D3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A3CF2-EA44-4794-BDA6-08E4AA80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4DD9-0FE7-40B9-8CA3-1095E47C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6F5C-B7C9-4420-9033-A5F27167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A4AFCF-9E5B-45E6-8DC8-882D3E89B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00B0C-AD4B-437C-AE7A-892C0716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64AB-484E-473A-BE20-D9B1451F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7B2C-60CE-4246-AB02-10702861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4FA8-0718-4DD6-9593-B14CA64F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FE64-513A-40C8-AAD6-28401E4E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D985F-6251-4725-9F55-157C1340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94D7-FFB1-4224-89CA-9B66F324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2A27D-7699-4F38-B92C-54B30CFF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8A0C-91CA-4AFF-8ECE-17301B1B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7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45FF-27BB-421F-9C77-5D20723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4B7CA-212B-4B7B-973A-68B0D30D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E272C-4520-481D-B6A3-B246DB48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0B0A-5CE9-4029-B541-AB803181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3F6B-4ED1-4F01-BC7E-11DF3F58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594A-4A59-4BFC-B70F-22CE0CB7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0266-317A-4CA6-8A28-8EFBACF5B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815FC-C348-45D9-96AD-E534A7D48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92D6E-094E-4EF1-A88D-64F171F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FB1DF-4DF4-4F8A-A1AF-7641F7B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B294-C071-407E-8272-4BF9EBCA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D01-C9FE-4AED-868A-9B4DA3DD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F91DC-3FDB-4E25-B6E4-28C34D94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5FFD-4797-4E40-B8FD-2F1118E68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86E3F-37B8-47B4-BAE4-C7B48C02D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FD7EE-0567-4812-BD02-C3C845340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0A53B-F45A-43CA-92EE-90219AA3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B62B0-CECC-4C47-B98B-90FBB371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3DD1C-CB9B-448D-B242-92DF7C45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A949-C2D9-4211-B73C-FDD5A161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4690C-A4AE-4CD4-8741-86BFB69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DE31-E243-49A3-9E45-A6E12976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7D1E4-CC40-4D4B-9CEA-FA0F9B8F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4E685-8A45-461D-9EDF-D1F887A2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834FD-EDF6-4108-8F87-9A26C6E9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42C4-6D07-4FFB-A13A-3C9CD8DF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7339-62F1-45C3-BEF5-1F2E5305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A078-5D22-42CC-8A70-D377E46A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E2B6B-C5B1-424C-A0BC-D863B08C9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5BFAC-9A97-42B2-8FD3-7B061565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400D7-A356-4F1F-B947-E95102A4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1A7C5-86FD-4F73-A8EB-E55008CA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AFA7-ED6D-4F0C-A062-ED49B33A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419C8-B176-4830-BEDE-C73ABD14E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2C7EF-64C0-43BB-B992-FC934BEA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08BF5-0EE4-4619-B185-707E25F8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5F271-DF41-4F0D-8AED-7F65BF90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03D69-85D1-49D3-B24D-2DB8B11F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FAA27-0639-445A-8684-D4E9A4D4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08B6-7571-49D0-9EB8-2E833C76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1B99-50FB-4A9B-81AA-287CC579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0D08-CEE1-4CF4-8935-58F7D9D8CC3D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FEB9-CECE-47F9-8445-D0855171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CAC24-C64E-4C62-860E-12D703B3A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FB2A-2727-442D-9D36-ED0C4147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6995162-85D0-4FE9-B8D2-F6719B01A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82" y="-3698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C36177F-02B6-4DBA-B9F0-017B3E9D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F8AF6AA-46B4-41E8-8676-F5DE223F6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5EF5C00-D35D-484D-9D62-B79E77BC5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9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B6D54C9-29E4-4666-A048-31C6AF621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9A9E69C-B3E5-4299-B51D-CD6E786EB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3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80F5B11-3BD0-4515-9D84-8526648B1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49B82A4-CA22-4886-87D4-3B8F61700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7F7FBD8-7A56-4E48-B832-B39FD89B0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EACD09A-F371-4C95-B4F1-FF09E27F78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5231948-69E5-4684-9307-D909A71CB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4AB475F-8C67-47DA-8FB9-33AB4C7E1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3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145BDFC-9F67-46BA-B04F-A1FEA292E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35FE77A-14AF-46B2-AD3D-DD3E89D2E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7EA0117-A0CF-41CD-9B24-DCE79E2A9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C45C781-0514-453C-B339-E81A8C473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3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353E0C8-D45F-4BA3-9AC8-502FF0908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A3D3087-C1D4-467C-B2BC-70ED4E6C6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5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3CFAA36-F13B-41F5-852E-75E27387D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E00-D190-A52F-61B3-15922CF7877A}"/>
              </a:ext>
            </a:extLst>
          </p:cNvPr>
          <p:cNvSpPr txBox="1"/>
          <p:nvPr/>
        </p:nvSpPr>
        <p:spPr>
          <a:xfrm>
            <a:off x="116681" y="6400801"/>
            <a:ext cx="11958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u="none" strike="noStrike" dirty="0">
                <a:solidFill>
                  <a:srgbClr val="242424"/>
                </a:solidFill>
                <a:effectLst/>
                <a:latin typeface="+mj-lt"/>
              </a:rPr>
              <a:t>© 2023 WWF. All rights reserved by World Wildlife Fund, Inc. WWF® and ©1986 Panda Symbol are owned by WWF. All rights reserved</a:t>
            </a:r>
            <a:r>
              <a:rPr lang="en-US" sz="1000" b="0" i="0" u="none" strike="noStrike" dirty="0">
                <a:solidFill>
                  <a:srgbClr val="242424"/>
                </a:solidFill>
                <a:effectLst/>
                <a:latin typeface="+mj-lt"/>
              </a:rPr>
              <a:t>.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08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9E72456-207E-4659-B6E4-A99E8F9643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1" y="-9041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0989E08-8123-407B-9C27-E579960D7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B8BE7A1-51E8-4D12-BF6B-F1346C028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C0C7911-9056-4B1F-8D46-E354985B2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C9CA68D-4C9C-4F5C-8395-B5FBCEA75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66FBEB6-6A7C-428F-BCAB-06A0714A4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6DEC0DE-C21D-4D22-A031-0B15229E8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Macintosh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Feltz</dc:creator>
  <cp:lastModifiedBy>elly blum</cp:lastModifiedBy>
  <cp:revision>2</cp:revision>
  <dcterms:created xsi:type="dcterms:W3CDTF">2020-11-18T20:17:00Z</dcterms:created>
  <dcterms:modified xsi:type="dcterms:W3CDTF">2023-03-06T21:42:38Z</dcterms:modified>
</cp:coreProperties>
</file>