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96" r:id="rId10"/>
    <p:sldId id="285" r:id="rId11"/>
    <p:sldId id="290" r:id="rId12"/>
    <p:sldId id="289" r:id="rId13"/>
    <p:sldId id="292" r:id="rId14"/>
    <p:sldId id="270" r:id="rId15"/>
    <p:sldId id="271" r:id="rId16"/>
    <p:sldId id="293" r:id="rId17"/>
    <p:sldId id="273" r:id="rId18"/>
    <p:sldId id="274" r:id="rId19"/>
    <p:sldId id="288" r:id="rId20"/>
    <p:sldId id="276" r:id="rId21"/>
    <p:sldId id="277" r:id="rId22"/>
    <p:sldId id="294" r:id="rId23"/>
    <p:sldId id="279" r:id="rId24"/>
    <p:sldId id="280" r:id="rId25"/>
    <p:sldId id="286" r:id="rId26"/>
    <p:sldId id="282" r:id="rId27"/>
  </p:sldIdLst>
  <p:sldSz cx="12192000" cy="6858000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D9B20"/>
    <a:srgbClr val="D79B40"/>
    <a:srgbClr val="A15E2A"/>
    <a:srgbClr val="F9D8A3"/>
    <a:srgbClr val="DA8E1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53"/>
  </p:normalViewPr>
  <p:slideViewPr>
    <p:cSldViewPr snapToGrid="0">
      <p:cViewPr varScale="1">
        <p:scale>
          <a:sx n="113" d="100"/>
          <a:sy n="113" d="100"/>
        </p:scale>
        <p:origin x="52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87EF25-D427-4AAD-87D8-2E3C04E66502}" type="datetimeFigureOut">
              <a:rPr lang="en-US" smtClean="0"/>
              <a:t>3/6/23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592E9D-0411-41F3-9512-ECD607CAD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8137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154348-2F12-4835-ACC0-F4DBF9A7A9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4A6D033-0439-4F15-B5AF-78B29B25C3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6966FD-1ACC-4E6A-BB35-03945FE7B3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FAE428-4810-4409-9CDD-AC5221EB6202}" type="datetimeFigureOut">
              <a:rPr lang="en-US" smtClean="0"/>
              <a:t>3/6/23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0D2844-796B-46DF-B3CD-DFD12F34BA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D53488-5376-4235-9270-C02A716ABD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AF6290-4BF3-4C30-BEB2-2EB4C31041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86091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22FB68-6132-4750-A87D-38FD199B9E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60423AE-E1F1-48BA-B100-EB4D0A148F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863B60-BC7C-4FF5-B873-AFFBAA59D5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FAE428-4810-4409-9CDD-AC5221EB6202}" type="datetimeFigureOut">
              <a:rPr lang="en-US" smtClean="0"/>
              <a:t>3/6/23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7A203B-EF1B-416D-A930-988D73EC41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698443-F626-4D62-9BCF-B79D72C2FD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AF6290-4BF3-4C30-BEB2-2EB4C31041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6329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43C5E55-93AC-42D3-A91A-7A343187326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EE2E082-D923-475D-8D06-46B7DB44F8E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1CFF08-75F8-435A-BE51-BBD587FB25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FAE428-4810-4409-9CDD-AC5221EB6202}" type="datetimeFigureOut">
              <a:rPr lang="en-US" smtClean="0"/>
              <a:t>3/6/23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4499BA-CAAF-4E46-89B3-66AF9C8E4B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4996C7-3DD1-4E2F-880A-A4B1EEF883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AF6290-4BF3-4C30-BEB2-2EB4C31041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16470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705CD7-4FA6-4832-9531-A103A8FE94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070C2E-2869-4B6B-91AB-D7500DE185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B564BF-7F0E-428D-829D-22FB6E4C68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FAE428-4810-4409-9CDD-AC5221EB6202}" type="datetimeFigureOut">
              <a:rPr lang="en-US" smtClean="0"/>
              <a:t>3/6/23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8A2696-CCA9-43DF-B4BC-196AFF93E1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F43031-869B-4C20-826D-45348A432E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AF6290-4BF3-4C30-BEB2-2EB4C31041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56746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AFEB7F-1335-428F-AB23-C0FC8BCC94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A2E8AE-0C40-4CA6-81DE-055C814D8E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72C432-7015-4F65-A23A-D775704962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FAE428-4810-4409-9CDD-AC5221EB6202}" type="datetimeFigureOut">
              <a:rPr lang="en-US" smtClean="0"/>
              <a:t>3/6/23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B9EFB8-C153-49A8-A8BD-93C7C35C79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7CD14C-985A-4592-BFE1-6937A5E4AA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AF6290-4BF3-4C30-BEB2-2EB4C31041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4383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18F4DE-8111-443E-B758-2BECB460E9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CCF5D0-4E36-4209-BFE3-5D53FFDA1A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E52292D-B75B-4026-8795-65528A400B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0B9A43C-D3A2-4301-A825-E3958A5629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FAE428-4810-4409-9CDD-AC5221EB6202}" type="datetimeFigureOut">
              <a:rPr lang="en-US" smtClean="0"/>
              <a:t>3/6/23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2A2B79-B572-4EAA-B708-8795D19FA0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9D6627-5FAB-49C6-867F-1ACF4DA5C0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AF6290-4BF3-4C30-BEB2-2EB4C31041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96333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ABBDC6-D6A5-45FE-A174-671BAC0AB4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DEA0CE-389E-45F3-9726-3FC6EC5BBA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19E1354-A01C-4D3D-B87F-D532235530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1C794C4-20ED-48FD-9D31-8C4A015FF7D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14F1139-5B23-414B-8F9A-01DB5516267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038AE15-E158-4574-BFAD-CA221B6229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FAE428-4810-4409-9CDD-AC5221EB6202}" type="datetimeFigureOut">
              <a:rPr lang="en-US" smtClean="0"/>
              <a:t>3/6/23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9F07D66-B833-49EE-ADB9-C248785529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B1006C8-168B-4F3B-8B62-E7A0A3CF82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AF6290-4BF3-4C30-BEB2-2EB4C31041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9120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DEDD4B-F2A9-4515-8BFE-D2BB9178DB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39EFE70-8268-4144-8B52-69F0DE320E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FAE428-4810-4409-9CDD-AC5221EB6202}" type="datetimeFigureOut">
              <a:rPr lang="en-US" smtClean="0"/>
              <a:t>3/6/23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64C513A-9ACF-4403-8715-3AE2FC41E3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FC57F16-3EA4-4A20-B9EB-D10657C0D5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AF6290-4BF3-4C30-BEB2-2EB4C31041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534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ED6CF15-263B-4900-A08E-5C68498D5B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FAE428-4810-4409-9CDD-AC5221EB6202}" type="datetimeFigureOut">
              <a:rPr lang="en-US" smtClean="0"/>
              <a:t>3/6/23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ACA4E3D-7845-435C-BC0C-FC97C2D465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2674FF-8716-4DC1-81C0-8805C80F9B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AF6290-4BF3-4C30-BEB2-2EB4C31041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93591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10F9AD-E1F8-4726-B86A-2A0B281975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9BF7AA-939B-4A16-9E0A-8E22A30FE1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611D9CE-FE5C-44F4-A7A4-87D11AF2A6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18A2183-FCAC-4124-9D39-C82C1E089A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FAE428-4810-4409-9CDD-AC5221EB6202}" type="datetimeFigureOut">
              <a:rPr lang="en-US" smtClean="0"/>
              <a:t>3/6/23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1E76E4-E695-4859-BC1A-94EF3EEA85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8E2276-AEE5-44FA-A858-4AD44FBBD6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AF6290-4BF3-4C30-BEB2-2EB4C31041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8964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B188B4-6E95-4072-B6E3-3448580DDE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00276A6-4CD1-47DB-AE28-DEEC44CB78A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7DA506A-DF6D-402F-974A-2C3111F621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8511905-E823-49A3-B423-50B7609A1A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FAE428-4810-4409-9CDD-AC5221EB6202}" type="datetimeFigureOut">
              <a:rPr lang="en-US" smtClean="0"/>
              <a:t>3/6/23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6FBA0BF-A99A-4EC2-BB2E-685F4F3B2B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BE2714E-EF23-4F46-AD0A-0378D65782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AF6290-4BF3-4C30-BEB2-2EB4C31041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41655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9BEA7A9-7220-4249-B540-082B421945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CA3F50-0610-412B-BDB7-BA7FDBE5FD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97C644-3920-4E77-8E8C-FEFC9ED59C3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FAE428-4810-4409-9CDD-AC5221EB6202}" type="datetimeFigureOut">
              <a:rPr lang="en-US" smtClean="0"/>
              <a:t>3/6/23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354C16-429E-4EFF-9BDA-E941F6C5A2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F4EAC9-2102-4CFD-AEEC-E7F10514A7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AF6290-4BF3-4C30-BEB2-2EB4C31041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314988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">
            <a:extLst>
              <a:ext uri="{FF2B5EF4-FFF2-40B4-BE49-F238E27FC236}">
                <a16:creationId xmlns:a16="http://schemas.microsoft.com/office/drawing/2014/main" id="{930B2091-E4A5-4023-B455-FB967EB3631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2423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601D1B0-82BA-42C6-8FF9-C3687C50AA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13"/>
            <a:ext cx="12192000" cy="6854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4424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6FC63BD-8430-4AB5-8609-D1EA8373BE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74"/>
            <a:ext cx="12192000" cy="6856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3682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1918572-DEFA-47A3-A540-D2DC1B642C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92" y="0"/>
            <a:ext cx="121620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7630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9039403-421A-4F7F-8808-B1D21EFBDD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311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4">
            <a:extLst>
              <a:ext uri="{FF2B5EF4-FFF2-40B4-BE49-F238E27FC236}">
                <a16:creationId xmlns:a16="http://schemas.microsoft.com/office/drawing/2014/main" id="{74CA7E2F-A4FF-475C-9500-567EBD67349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13362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5">
            <a:extLst>
              <a:ext uri="{FF2B5EF4-FFF2-40B4-BE49-F238E27FC236}">
                <a16:creationId xmlns:a16="http://schemas.microsoft.com/office/drawing/2014/main" id="{512902C5-F553-4810-8078-E78DBFAFBD4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8690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1B91D38-CC63-4E84-96BE-0EB6021198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4" y="0"/>
            <a:ext cx="121869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05090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7">
            <a:extLst>
              <a:ext uri="{FF2B5EF4-FFF2-40B4-BE49-F238E27FC236}">
                <a16:creationId xmlns:a16="http://schemas.microsoft.com/office/drawing/2014/main" id="{36918A8A-7C70-4738-BB68-DDD6EF3E9F2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6714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8">
            <a:extLst>
              <a:ext uri="{FF2B5EF4-FFF2-40B4-BE49-F238E27FC236}">
                <a16:creationId xmlns:a16="http://schemas.microsoft.com/office/drawing/2014/main" id="{E8FD6C19-B5E5-4B42-B1C6-76BA0E45767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7405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FE59B6A-C341-43E5-94D6-7A5B3D4DF9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73" y="0"/>
            <a:ext cx="121656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9947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">
            <a:extLst>
              <a:ext uri="{FF2B5EF4-FFF2-40B4-BE49-F238E27FC236}">
                <a16:creationId xmlns:a16="http://schemas.microsoft.com/office/drawing/2014/main" id="{8272D784-FFA3-47AF-A40F-C540D369E4A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614709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0">
            <a:extLst>
              <a:ext uri="{FF2B5EF4-FFF2-40B4-BE49-F238E27FC236}">
                <a16:creationId xmlns:a16="http://schemas.microsoft.com/office/drawing/2014/main" id="{77AAB3BA-C16A-4B80-8E38-D4A274D292C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54616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1">
            <a:extLst>
              <a:ext uri="{FF2B5EF4-FFF2-40B4-BE49-F238E27FC236}">
                <a16:creationId xmlns:a16="http://schemas.microsoft.com/office/drawing/2014/main" id="{10BF53B6-5983-41DE-BB81-59731C6D61F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92432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C2A3778-911D-4EC0-8B13-04C19204B9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4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5809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3">
            <a:extLst>
              <a:ext uri="{FF2B5EF4-FFF2-40B4-BE49-F238E27FC236}">
                <a16:creationId xmlns:a16="http://schemas.microsoft.com/office/drawing/2014/main" id="{58F6EB29-3F1B-41CF-BEDF-45366BBE4BF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428383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4">
            <a:extLst>
              <a:ext uri="{FF2B5EF4-FFF2-40B4-BE49-F238E27FC236}">
                <a16:creationId xmlns:a16="http://schemas.microsoft.com/office/drawing/2014/main" id="{C34FEC24-DA8B-4D74-9188-53A13E03EFF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97339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A9EFA4E-E5FC-4712-8853-1607ED51E0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82"/>
            <a:ext cx="12192000" cy="6849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691145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6">
            <a:extLst>
              <a:ext uri="{FF2B5EF4-FFF2-40B4-BE49-F238E27FC236}">
                <a16:creationId xmlns:a16="http://schemas.microsoft.com/office/drawing/2014/main" id="{D91D9C88-E06A-4EA0-BADF-6A2D3B16C8B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6C3B4CA-6579-31F6-77DC-BD45E34A313E}"/>
              </a:ext>
            </a:extLst>
          </p:cNvPr>
          <p:cNvSpPr txBox="1"/>
          <p:nvPr/>
        </p:nvSpPr>
        <p:spPr>
          <a:xfrm>
            <a:off x="116681" y="6400801"/>
            <a:ext cx="1195863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i="0" u="none" strike="noStrike" dirty="0">
                <a:solidFill>
                  <a:srgbClr val="242424"/>
                </a:solidFill>
                <a:effectLst/>
                <a:latin typeface="+mj-lt"/>
              </a:rPr>
              <a:t>© 2023 WWF. All rights reserved by World Wildlife Fund, Inc. WWF® and ©1986 Panda Symbol are owned by WWF. All rights reserved</a:t>
            </a:r>
            <a:r>
              <a:rPr lang="en-US" sz="1000" b="0" i="0" u="none" strike="noStrike" dirty="0">
                <a:solidFill>
                  <a:srgbClr val="242424"/>
                </a:solidFill>
                <a:effectLst/>
                <a:latin typeface="+mj-lt"/>
              </a:rPr>
              <a:t>.</a:t>
            </a:r>
            <a:endParaRPr lang="en-US" sz="1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7886772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">
            <a:extLst>
              <a:ext uri="{FF2B5EF4-FFF2-40B4-BE49-F238E27FC236}">
                <a16:creationId xmlns:a16="http://schemas.microsoft.com/office/drawing/2014/main" id="{FEACE9C6-0515-4F25-A5FD-5FC6FCCD584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86329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">
            <a:extLst>
              <a:ext uri="{FF2B5EF4-FFF2-40B4-BE49-F238E27FC236}">
                <a16:creationId xmlns:a16="http://schemas.microsoft.com/office/drawing/2014/main" id="{A5C766DB-AED5-4D78-ADDE-D126007660B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9755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">
            <a:extLst>
              <a:ext uri="{FF2B5EF4-FFF2-40B4-BE49-F238E27FC236}">
                <a16:creationId xmlns:a16="http://schemas.microsoft.com/office/drawing/2014/main" id="{F4960BBC-317A-4A81-A07B-A693A37C6FB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5603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6">
            <a:extLst>
              <a:ext uri="{FF2B5EF4-FFF2-40B4-BE49-F238E27FC236}">
                <a16:creationId xmlns:a16="http://schemas.microsoft.com/office/drawing/2014/main" id="{66909C12-7B77-4758-BA5A-1EC06ACBE0E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9393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7">
            <a:extLst>
              <a:ext uri="{FF2B5EF4-FFF2-40B4-BE49-F238E27FC236}">
                <a16:creationId xmlns:a16="http://schemas.microsoft.com/office/drawing/2014/main" id="{8F4248CC-8854-4890-88E5-953F404879E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49430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8">
            <a:extLst>
              <a:ext uri="{FF2B5EF4-FFF2-40B4-BE49-F238E27FC236}">
                <a16:creationId xmlns:a16="http://schemas.microsoft.com/office/drawing/2014/main" id="{9EB19FB3-E205-4C74-B5CA-299A571B6F0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1528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67B38DD-6B8B-4194-9BD0-728AD68BB1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279356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397</TotalTime>
  <Words>30</Words>
  <Application>Microsoft Macintosh PowerPoint</Application>
  <PresentationFormat>Widescreen</PresentationFormat>
  <Paragraphs>1</Paragraphs>
  <Slides>26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0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Hannah Feltz</dc:creator>
  <cp:lastModifiedBy>elly blum</cp:lastModifiedBy>
  <cp:revision>8</cp:revision>
  <dcterms:created xsi:type="dcterms:W3CDTF">2020-11-18T19:18:10Z</dcterms:created>
  <dcterms:modified xsi:type="dcterms:W3CDTF">2023-03-06T21:48:26Z</dcterms:modified>
</cp:coreProperties>
</file>